
<file path=[Content_Types].xml><?xml version="1.0" encoding="utf-8"?>
<Types xmlns="http://schemas.openxmlformats.org/package/2006/content-types"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261" r:id="rId2"/>
    <p:sldId id="271" r:id="rId3"/>
    <p:sldId id="274" r:id="rId4"/>
    <p:sldId id="272" r:id="rId5"/>
    <p:sldId id="275" r:id="rId6"/>
    <p:sldId id="277" r:id="rId7"/>
    <p:sldId id="279" r:id="rId8"/>
    <p:sldId id="280" r:id="rId9"/>
    <p:sldId id="281" r:id="rId10"/>
    <p:sldId id="282" r:id="rId11"/>
    <p:sldId id="283" r:id="rId12"/>
    <p:sldId id="284" r:id="rId13"/>
    <p:sldId id="285" r:id="rId14"/>
    <p:sldId id="286" r:id="rId15"/>
    <p:sldId id="287" r:id="rId16"/>
    <p:sldId id="273" r:id="rId17"/>
    <p:sldId id="288" r:id="rId18"/>
    <p:sldId id="278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BFF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BC89EF96-8CEA-46FF-86C4-4CE0E760980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3" autoAdjust="0"/>
    <p:restoredTop sz="94706" autoAdjust="0"/>
  </p:normalViewPr>
  <p:slideViewPr>
    <p:cSldViewPr snapToGrid="0">
      <p:cViewPr varScale="1">
        <p:scale>
          <a:sx n="97" d="100"/>
          <a:sy n="97" d="100"/>
        </p:scale>
        <p:origin x="68" y="128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2" d="100"/>
          <a:sy n="82" d="100"/>
        </p:scale>
        <p:origin x="3852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eff Grissom" userId="6ed276cc5b01eb32" providerId="LiveId" clId="{8A8F1D57-C5E8-3948-BAD8-232D0D9A1A8F}"/>
    <pc:docChg chg="undo custSel addSld delSld modSld sldOrd">
      <pc:chgData name="Jeff Grissom" userId="6ed276cc5b01eb32" providerId="LiveId" clId="{8A8F1D57-C5E8-3948-BAD8-232D0D9A1A8F}" dt="2019-03-05T15:41:53.112" v="1972" actId="20577"/>
      <pc:docMkLst>
        <pc:docMk/>
      </pc:docMkLst>
      <pc:sldChg chg="modSp">
        <pc:chgData name="Jeff Grissom" userId="6ed276cc5b01eb32" providerId="LiveId" clId="{8A8F1D57-C5E8-3948-BAD8-232D0D9A1A8F}" dt="2019-03-05T14:40:04.704" v="0" actId="14100"/>
        <pc:sldMkLst>
          <pc:docMk/>
          <pc:sldMk cId="584948857" sldId="278"/>
        </pc:sldMkLst>
        <pc:spChg chg="mod">
          <ac:chgData name="Jeff Grissom" userId="6ed276cc5b01eb32" providerId="LiveId" clId="{8A8F1D57-C5E8-3948-BAD8-232D0D9A1A8F}" dt="2019-03-05T14:40:04.704" v="0" actId="14100"/>
          <ac:spMkLst>
            <pc:docMk/>
            <pc:sldMk cId="584948857" sldId="278"/>
            <ac:spMk id="4" creationId="{00000000-0000-0000-0000-000000000000}"/>
          </ac:spMkLst>
        </pc:spChg>
      </pc:sldChg>
      <pc:sldChg chg="modSp">
        <pc:chgData name="Jeff Grissom" userId="6ed276cc5b01eb32" providerId="LiveId" clId="{8A8F1D57-C5E8-3948-BAD8-232D0D9A1A8F}" dt="2019-03-05T14:41:17.788" v="1" actId="20577"/>
        <pc:sldMkLst>
          <pc:docMk/>
          <pc:sldMk cId="255351544" sldId="285"/>
        </pc:sldMkLst>
        <pc:spChg chg="mod">
          <ac:chgData name="Jeff Grissom" userId="6ed276cc5b01eb32" providerId="LiveId" clId="{8A8F1D57-C5E8-3948-BAD8-232D0D9A1A8F}" dt="2019-03-05T14:41:17.788" v="1" actId="20577"/>
          <ac:spMkLst>
            <pc:docMk/>
            <pc:sldMk cId="255351544" sldId="285"/>
            <ac:spMk id="4" creationId="{00000000-0000-0000-0000-000000000000}"/>
          </ac:spMkLst>
        </pc:spChg>
      </pc:sldChg>
      <pc:sldChg chg="addSp delSp modSp">
        <pc:chgData name="Jeff Grissom" userId="6ed276cc5b01eb32" providerId="LiveId" clId="{8A8F1D57-C5E8-3948-BAD8-232D0D9A1A8F}" dt="2019-03-05T15:16:59.220" v="4" actId="478"/>
        <pc:sldMkLst>
          <pc:docMk/>
          <pc:sldMk cId="3207903408" sldId="289"/>
        </pc:sldMkLst>
        <pc:picChg chg="add del mod">
          <ac:chgData name="Jeff Grissom" userId="6ed276cc5b01eb32" providerId="LiveId" clId="{8A8F1D57-C5E8-3948-BAD8-232D0D9A1A8F}" dt="2019-03-05T15:16:59.220" v="4" actId="478"/>
          <ac:picMkLst>
            <pc:docMk/>
            <pc:sldMk cId="3207903408" sldId="289"/>
            <ac:picMk id="5" creationId="{B38E7A5D-D383-2D4A-B538-93EFA634937C}"/>
          </ac:picMkLst>
        </pc:picChg>
      </pc:sldChg>
      <pc:sldChg chg="addSp delSp modSp add del">
        <pc:chgData name="Jeff Grissom" userId="6ed276cc5b01eb32" providerId="LiveId" clId="{8A8F1D57-C5E8-3948-BAD8-232D0D9A1A8F}" dt="2019-03-05T15:18:27.140" v="40" actId="2696"/>
        <pc:sldMkLst>
          <pc:docMk/>
          <pc:sldMk cId="2880770170" sldId="291"/>
        </pc:sldMkLst>
        <pc:spChg chg="mod">
          <ac:chgData name="Jeff Grissom" userId="6ed276cc5b01eb32" providerId="LiveId" clId="{8A8F1D57-C5E8-3948-BAD8-232D0D9A1A8F}" dt="2019-03-05T15:18:03.371" v="22" actId="20577"/>
          <ac:spMkLst>
            <pc:docMk/>
            <pc:sldMk cId="2880770170" sldId="291"/>
            <ac:spMk id="3" creationId="{C45F692A-4DF5-F44A-AEF3-BF127A8AC85E}"/>
          </ac:spMkLst>
        </pc:spChg>
        <pc:spChg chg="del mod">
          <ac:chgData name="Jeff Grissom" userId="6ed276cc5b01eb32" providerId="LiveId" clId="{8A8F1D57-C5E8-3948-BAD8-232D0D9A1A8F}" dt="2019-03-05T15:17:46.157" v="10"/>
          <ac:spMkLst>
            <pc:docMk/>
            <pc:sldMk cId="2880770170" sldId="291"/>
            <ac:spMk id="4" creationId="{FDCC60D9-4AA3-594E-8FA5-2EA3782D7C4A}"/>
          </ac:spMkLst>
        </pc:spChg>
        <pc:spChg chg="add del mod">
          <ac:chgData name="Jeff Grissom" userId="6ed276cc5b01eb32" providerId="LiveId" clId="{8A8F1D57-C5E8-3948-BAD8-232D0D9A1A8F}" dt="2019-03-05T15:18:11.685" v="29"/>
          <ac:spMkLst>
            <pc:docMk/>
            <pc:sldMk cId="2880770170" sldId="291"/>
            <ac:spMk id="6" creationId="{4969D1F3-9357-BD49-A640-9B7748DC3E00}"/>
          </ac:spMkLst>
        </pc:spChg>
        <pc:spChg chg="add del mod">
          <ac:chgData name="Jeff Grissom" userId="6ed276cc5b01eb32" providerId="LiveId" clId="{8A8F1D57-C5E8-3948-BAD8-232D0D9A1A8F}" dt="2019-03-05T15:18:10.864" v="27"/>
          <ac:spMkLst>
            <pc:docMk/>
            <pc:sldMk cId="2880770170" sldId="291"/>
            <ac:spMk id="7" creationId="{5FEE3455-7C85-0F48-9E80-FB10D8362098}"/>
          </ac:spMkLst>
        </pc:spChg>
        <pc:spChg chg="add del mod">
          <ac:chgData name="Jeff Grissom" userId="6ed276cc5b01eb32" providerId="LiveId" clId="{8A8F1D57-C5E8-3948-BAD8-232D0D9A1A8F}" dt="2019-03-05T15:18:12.366" v="31"/>
          <ac:spMkLst>
            <pc:docMk/>
            <pc:sldMk cId="2880770170" sldId="291"/>
            <ac:spMk id="8" creationId="{3DCBE91A-503A-6943-8852-F1F3A12D112F}"/>
          </ac:spMkLst>
        </pc:spChg>
        <pc:spChg chg="add mod">
          <ac:chgData name="Jeff Grissom" userId="6ed276cc5b01eb32" providerId="LiveId" clId="{8A8F1D57-C5E8-3948-BAD8-232D0D9A1A8F}" dt="2019-03-05T15:18:22.269" v="38"/>
          <ac:spMkLst>
            <pc:docMk/>
            <pc:sldMk cId="2880770170" sldId="291"/>
            <ac:spMk id="9" creationId="{3ED8AAFF-A293-C047-9CAB-6EB26E845E7D}"/>
          </ac:spMkLst>
        </pc:spChg>
        <pc:picChg chg="add del mod">
          <ac:chgData name="Jeff Grissom" userId="6ed276cc5b01eb32" providerId="LiveId" clId="{8A8F1D57-C5E8-3948-BAD8-232D0D9A1A8F}" dt="2019-03-05T15:18:22.269" v="38"/>
          <ac:picMkLst>
            <pc:docMk/>
            <pc:sldMk cId="2880770170" sldId="291"/>
            <ac:picMk id="5" creationId="{D28F1B2C-678F-0040-B31D-901C9590EC1A}"/>
          </ac:picMkLst>
        </pc:picChg>
      </pc:sldChg>
      <pc:sldChg chg="add del">
        <pc:chgData name="Jeff Grissom" userId="6ed276cc5b01eb32" providerId="LiveId" clId="{8A8F1D57-C5E8-3948-BAD8-232D0D9A1A8F}" dt="2019-03-05T15:17:07.527" v="7" actId="2696"/>
        <pc:sldMkLst>
          <pc:docMk/>
          <pc:sldMk cId="3516249821" sldId="291"/>
        </pc:sldMkLst>
      </pc:sldChg>
      <pc:sldChg chg="addSp modSp add del">
        <pc:chgData name="Jeff Grissom" userId="6ed276cc5b01eb32" providerId="LiveId" clId="{8A8F1D57-C5E8-3948-BAD8-232D0D9A1A8F}" dt="2019-03-05T15:25:09.098" v="416" actId="2696"/>
        <pc:sldMkLst>
          <pc:docMk/>
          <pc:sldMk cId="2334294497" sldId="292"/>
        </pc:sldMkLst>
        <pc:spChg chg="mod">
          <ac:chgData name="Jeff Grissom" userId="6ed276cc5b01eb32" providerId="LiveId" clId="{8A8F1D57-C5E8-3948-BAD8-232D0D9A1A8F}" dt="2019-03-05T15:18:34.594" v="51" actId="20577"/>
          <ac:spMkLst>
            <pc:docMk/>
            <pc:sldMk cId="2334294497" sldId="292"/>
            <ac:spMk id="3" creationId="{C45F692A-4DF5-F44A-AEF3-BF127A8AC85E}"/>
          </ac:spMkLst>
        </pc:spChg>
        <pc:spChg chg="mod">
          <ac:chgData name="Jeff Grissom" userId="6ed276cc5b01eb32" providerId="LiveId" clId="{8A8F1D57-C5E8-3948-BAD8-232D0D9A1A8F}" dt="2019-03-05T15:23:46.158" v="289" actId="20577"/>
          <ac:spMkLst>
            <pc:docMk/>
            <pc:sldMk cId="2334294497" sldId="292"/>
            <ac:spMk id="4" creationId="{FDCC60D9-4AA3-594E-8FA5-2EA3782D7C4A}"/>
          </ac:spMkLst>
        </pc:spChg>
        <pc:picChg chg="add mod">
          <ac:chgData name="Jeff Grissom" userId="6ed276cc5b01eb32" providerId="LiveId" clId="{8A8F1D57-C5E8-3948-BAD8-232D0D9A1A8F}" dt="2019-03-05T15:19:37.489" v="91" actId="692"/>
          <ac:picMkLst>
            <pc:docMk/>
            <pc:sldMk cId="2334294497" sldId="292"/>
            <ac:picMk id="5" creationId="{A092DB41-4322-AD4E-A5BB-782DBF2768E6}"/>
          </ac:picMkLst>
        </pc:picChg>
      </pc:sldChg>
      <pc:sldChg chg="addSp delSp modSp add ord">
        <pc:chgData name="Jeff Grissom" userId="6ed276cc5b01eb32" providerId="LiveId" clId="{8A8F1D57-C5E8-3948-BAD8-232D0D9A1A8F}" dt="2019-03-05T15:38:13.305" v="1657" actId="14100"/>
        <pc:sldMkLst>
          <pc:docMk/>
          <pc:sldMk cId="228542691" sldId="293"/>
        </pc:sldMkLst>
        <pc:spChg chg="mod">
          <ac:chgData name="Jeff Grissom" userId="6ed276cc5b01eb32" providerId="LiveId" clId="{8A8F1D57-C5E8-3948-BAD8-232D0D9A1A8F}" dt="2019-03-05T15:24:06.813" v="305" actId="20577"/>
          <ac:spMkLst>
            <pc:docMk/>
            <pc:sldMk cId="228542691" sldId="293"/>
            <ac:spMk id="3" creationId="{00000000-0000-0000-0000-000000000000}"/>
          </ac:spMkLst>
        </pc:spChg>
        <pc:spChg chg="mod">
          <ac:chgData name="Jeff Grissom" userId="6ed276cc5b01eb32" providerId="LiveId" clId="{8A8F1D57-C5E8-3948-BAD8-232D0D9A1A8F}" dt="2019-03-05T15:35:38.808" v="1531" actId="14100"/>
          <ac:spMkLst>
            <pc:docMk/>
            <pc:sldMk cId="228542691" sldId="293"/>
            <ac:spMk id="4" creationId="{00000000-0000-0000-0000-000000000000}"/>
          </ac:spMkLst>
        </pc:spChg>
        <pc:spChg chg="add del mod">
          <ac:chgData name="Jeff Grissom" userId="6ed276cc5b01eb32" providerId="LiveId" clId="{8A8F1D57-C5E8-3948-BAD8-232D0D9A1A8F}" dt="2019-03-05T15:25:07.025" v="415"/>
          <ac:spMkLst>
            <pc:docMk/>
            <pc:sldMk cId="228542691" sldId="293"/>
            <ac:spMk id="6" creationId="{828A2D91-3420-F047-8484-1BCC4F2ED1A5}"/>
          </ac:spMkLst>
        </pc:spChg>
        <pc:spChg chg="add mod">
          <ac:chgData name="Jeff Grissom" userId="6ed276cc5b01eb32" providerId="LiveId" clId="{8A8F1D57-C5E8-3948-BAD8-232D0D9A1A8F}" dt="2019-03-05T15:38:13.305" v="1657" actId="14100"/>
          <ac:spMkLst>
            <pc:docMk/>
            <pc:sldMk cId="228542691" sldId="293"/>
            <ac:spMk id="7" creationId="{DC164EAA-5D65-504B-AE3F-79ABBB1EF688}"/>
          </ac:spMkLst>
        </pc:spChg>
        <pc:picChg chg="add">
          <ac:chgData name="Jeff Grissom" userId="6ed276cc5b01eb32" providerId="LiveId" clId="{8A8F1D57-C5E8-3948-BAD8-232D0D9A1A8F}" dt="2019-03-05T15:24:11.503" v="306"/>
          <ac:picMkLst>
            <pc:docMk/>
            <pc:sldMk cId="228542691" sldId="293"/>
            <ac:picMk id="5" creationId="{9FF85DFA-66BF-C741-A817-CD824F598610}"/>
          </ac:picMkLst>
        </pc:picChg>
      </pc:sldChg>
      <pc:sldChg chg="addSp delSp modSp add">
        <pc:chgData name="Jeff Grissom" userId="6ed276cc5b01eb32" providerId="LiveId" clId="{8A8F1D57-C5E8-3948-BAD8-232D0D9A1A8F}" dt="2019-03-05T15:41:53.112" v="1972" actId="20577"/>
        <pc:sldMkLst>
          <pc:docMk/>
          <pc:sldMk cId="1801432544" sldId="294"/>
        </pc:sldMkLst>
        <pc:spChg chg="mod">
          <ac:chgData name="Jeff Grissom" userId="6ed276cc5b01eb32" providerId="LiveId" clId="{8A8F1D57-C5E8-3948-BAD8-232D0D9A1A8F}" dt="2019-03-05T15:41:53.112" v="1972" actId="20577"/>
          <ac:spMkLst>
            <pc:docMk/>
            <pc:sldMk cId="1801432544" sldId="294"/>
            <ac:spMk id="4" creationId="{00000000-0000-0000-0000-000000000000}"/>
          </ac:spMkLst>
        </pc:spChg>
        <pc:spChg chg="add del mod">
          <ac:chgData name="Jeff Grissom" userId="6ed276cc5b01eb32" providerId="LiveId" clId="{8A8F1D57-C5E8-3948-BAD8-232D0D9A1A8F}" dt="2019-03-05T15:27:09.282" v="638"/>
          <ac:spMkLst>
            <pc:docMk/>
            <pc:sldMk cId="1801432544" sldId="294"/>
            <ac:spMk id="6" creationId="{D324B19D-7179-DF48-ABC7-7E65D005926D}"/>
          </ac:spMkLst>
        </pc:spChg>
        <pc:picChg chg="del">
          <ac:chgData name="Jeff Grissom" userId="6ed276cc5b01eb32" providerId="LiveId" clId="{8A8F1D57-C5E8-3948-BAD8-232D0D9A1A8F}" dt="2019-03-05T15:27:08.840" v="636" actId="478"/>
          <ac:picMkLst>
            <pc:docMk/>
            <pc:sldMk cId="1801432544" sldId="294"/>
            <ac:picMk id="5" creationId="{9FF85DFA-66BF-C741-A817-CD824F598610}"/>
          </ac:picMkLst>
        </pc:picChg>
      </pc:sldChg>
      <pc:sldChg chg="add del">
        <pc:chgData name="Jeff Grissom" userId="6ed276cc5b01eb32" providerId="LiveId" clId="{8A8F1D57-C5E8-3948-BAD8-232D0D9A1A8F}" dt="2019-03-05T15:34:56.167" v="1521" actId="2696"/>
        <pc:sldMkLst>
          <pc:docMk/>
          <pc:sldMk cId="3832990332" sldId="295"/>
        </pc:sldMkLst>
      </pc:sldChg>
      <pc:sldChg chg="add del">
        <pc:chgData name="Jeff Grissom" userId="6ed276cc5b01eb32" providerId="LiveId" clId="{8A8F1D57-C5E8-3948-BAD8-232D0D9A1A8F}" dt="2019-03-05T15:35:03.244" v="1523"/>
        <pc:sldMkLst>
          <pc:docMk/>
          <pc:sldMk cId="4119563596" sldId="295"/>
        </pc:sldMkLst>
      </pc:sldChg>
    </pc:docChg>
  </pc:docChgLst>
  <pc:docChgLst>
    <pc:chgData name="Jeff Grissom" userId="6ed276cc5b01eb32" providerId="LiveId" clId="{55FE2C15-0111-5448-8EFE-A683A2670EA4}"/>
    <pc:docChg chg="undo custSel addSld modSld">
      <pc:chgData name="Jeff Grissom" userId="6ed276cc5b01eb32" providerId="LiveId" clId="{55FE2C15-0111-5448-8EFE-A683A2670EA4}" dt="2018-12-16T20:59:17.353" v="919"/>
      <pc:docMkLst>
        <pc:docMk/>
      </pc:docMkLst>
      <pc:sldChg chg="modSp">
        <pc:chgData name="Jeff Grissom" userId="6ed276cc5b01eb32" providerId="LiveId" clId="{55FE2C15-0111-5448-8EFE-A683A2670EA4}" dt="2018-12-16T05:50:10.285" v="22" actId="20577"/>
        <pc:sldMkLst>
          <pc:docMk/>
          <pc:sldMk cId="3984617762" sldId="257"/>
        </pc:sldMkLst>
        <pc:spChg chg="mod">
          <ac:chgData name="Jeff Grissom" userId="6ed276cc5b01eb32" providerId="LiveId" clId="{55FE2C15-0111-5448-8EFE-A683A2670EA4}" dt="2018-12-16T05:50:10.285" v="22" actId="20577"/>
          <ac:spMkLst>
            <pc:docMk/>
            <pc:sldMk cId="3984617762" sldId="257"/>
            <ac:spMk id="3" creationId="{00000000-0000-0000-0000-000000000000}"/>
          </ac:spMkLst>
        </pc:spChg>
      </pc:sldChg>
      <pc:sldChg chg="delSp modSp">
        <pc:chgData name="Jeff Grissom" userId="6ed276cc5b01eb32" providerId="LiveId" clId="{55FE2C15-0111-5448-8EFE-A683A2670EA4}" dt="2018-12-16T05:58:48.296" v="440"/>
        <pc:sldMkLst>
          <pc:docMk/>
          <pc:sldMk cId="3206319216" sldId="282"/>
        </pc:sldMkLst>
        <pc:spChg chg="mod">
          <ac:chgData name="Jeff Grissom" userId="6ed276cc5b01eb32" providerId="LiveId" clId="{55FE2C15-0111-5448-8EFE-A683A2670EA4}" dt="2018-12-16T05:50:23.757" v="34" actId="20577"/>
          <ac:spMkLst>
            <pc:docMk/>
            <pc:sldMk cId="3206319216" sldId="282"/>
            <ac:spMk id="3" creationId="{00000000-0000-0000-0000-000000000000}"/>
          </ac:spMkLst>
        </pc:spChg>
        <pc:spChg chg="mod">
          <ac:chgData name="Jeff Grissom" userId="6ed276cc5b01eb32" providerId="LiveId" clId="{55FE2C15-0111-5448-8EFE-A683A2670EA4}" dt="2018-12-16T05:58:48.296" v="440"/>
          <ac:spMkLst>
            <pc:docMk/>
            <pc:sldMk cId="3206319216" sldId="282"/>
            <ac:spMk id="4" creationId="{00000000-0000-0000-0000-000000000000}"/>
          </ac:spMkLst>
        </pc:spChg>
        <pc:spChg chg="del">
          <ac:chgData name="Jeff Grissom" userId="6ed276cc5b01eb32" providerId="LiveId" clId="{55FE2C15-0111-5448-8EFE-A683A2670EA4}" dt="2018-12-16T05:50:28.932" v="36" actId="478"/>
          <ac:spMkLst>
            <pc:docMk/>
            <pc:sldMk cId="3206319216" sldId="282"/>
            <ac:spMk id="5" creationId="{16314E75-5A53-4444-BB08-CF83ED9B9B1C}"/>
          </ac:spMkLst>
        </pc:spChg>
        <pc:spChg chg="del">
          <ac:chgData name="Jeff Grissom" userId="6ed276cc5b01eb32" providerId="LiveId" clId="{55FE2C15-0111-5448-8EFE-A683A2670EA4}" dt="2018-12-16T05:50:29.492" v="37" actId="478"/>
          <ac:spMkLst>
            <pc:docMk/>
            <pc:sldMk cId="3206319216" sldId="282"/>
            <ac:spMk id="6" creationId="{4FDDD005-191B-5D4B-ABB1-6CBB272F3B9A}"/>
          </ac:spMkLst>
        </pc:spChg>
        <pc:spChg chg="del">
          <ac:chgData name="Jeff Grissom" userId="6ed276cc5b01eb32" providerId="LiveId" clId="{55FE2C15-0111-5448-8EFE-A683A2670EA4}" dt="2018-12-16T05:50:29.995" v="38" actId="478"/>
          <ac:spMkLst>
            <pc:docMk/>
            <pc:sldMk cId="3206319216" sldId="282"/>
            <ac:spMk id="7" creationId="{9E1C4268-180E-2045-B1CB-3385C5CE741D}"/>
          </ac:spMkLst>
        </pc:spChg>
      </pc:sldChg>
      <pc:sldChg chg="modSp add">
        <pc:chgData name="Jeff Grissom" userId="6ed276cc5b01eb32" providerId="LiveId" clId="{55FE2C15-0111-5448-8EFE-A683A2670EA4}" dt="2018-12-16T06:08:39.878" v="767" actId="20577"/>
        <pc:sldMkLst>
          <pc:docMk/>
          <pc:sldMk cId="2956126883" sldId="288"/>
        </pc:sldMkLst>
        <pc:spChg chg="mod">
          <ac:chgData name="Jeff Grissom" userId="6ed276cc5b01eb32" providerId="LiveId" clId="{55FE2C15-0111-5448-8EFE-A683A2670EA4}" dt="2018-12-16T05:58:59.065" v="452" actId="20577"/>
          <ac:spMkLst>
            <pc:docMk/>
            <pc:sldMk cId="2956126883" sldId="288"/>
            <ac:spMk id="3" creationId="{00000000-0000-0000-0000-000000000000}"/>
          </ac:spMkLst>
        </pc:spChg>
        <pc:spChg chg="mod">
          <ac:chgData name="Jeff Grissom" userId="6ed276cc5b01eb32" providerId="LiveId" clId="{55FE2C15-0111-5448-8EFE-A683A2670EA4}" dt="2018-12-16T06:08:39.878" v="767" actId="20577"/>
          <ac:spMkLst>
            <pc:docMk/>
            <pc:sldMk cId="2956126883" sldId="288"/>
            <ac:spMk id="4" creationId="{00000000-0000-0000-0000-000000000000}"/>
          </ac:spMkLst>
        </pc:spChg>
      </pc:sldChg>
      <pc:sldChg chg="delSp modSp add">
        <pc:chgData name="Jeff Grissom" userId="6ed276cc5b01eb32" providerId="LiveId" clId="{55FE2C15-0111-5448-8EFE-A683A2670EA4}" dt="2018-12-16T06:09:06.027" v="770" actId="20577"/>
        <pc:sldMkLst>
          <pc:docMk/>
          <pc:sldMk cId="3207903408" sldId="289"/>
        </pc:sldMkLst>
        <pc:spChg chg="mod">
          <ac:chgData name="Jeff Grissom" userId="6ed276cc5b01eb32" providerId="LiveId" clId="{55FE2C15-0111-5448-8EFE-A683A2670EA4}" dt="2018-12-16T06:08:57.536" v="768"/>
          <ac:spMkLst>
            <pc:docMk/>
            <pc:sldMk cId="3207903408" sldId="289"/>
            <ac:spMk id="2" creationId="{4BC41A56-E33F-4249-B145-C84AEF208448}"/>
          </ac:spMkLst>
        </pc:spChg>
        <pc:spChg chg="mod">
          <ac:chgData name="Jeff Grissom" userId="6ed276cc5b01eb32" providerId="LiveId" clId="{55FE2C15-0111-5448-8EFE-A683A2670EA4}" dt="2018-12-16T06:09:06.027" v="770" actId="20577"/>
          <ac:spMkLst>
            <pc:docMk/>
            <pc:sldMk cId="3207903408" sldId="289"/>
            <ac:spMk id="3" creationId="{59F02526-29BA-5A4B-A2C4-41E66E3E146C}"/>
          </ac:spMkLst>
        </pc:spChg>
        <pc:spChg chg="mod">
          <ac:chgData name="Jeff Grissom" userId="6ed276cc5b01eb32" providerId="LiveId" clId="{55FE2C15-0111-5448-8EFE-A683A2670EA4}" dt="2018-12-16T06:08:11.586" v="719" actId="255"/>
          <ac:spMkLst>
            <pc:docMk/>
            <pc:sldMk cId="3207903408" sldId="289"/>
            <ac:spMk id="4" creationId="{86C9FD13-B89E-574F-AAD3-FC8E849AB64D}"/>
          </ac:spMkLst>
        </pc:spChg>
        <pc:spChg chg="del">
          <ac:chgData name="Jeff Grissom" userId="6ed276cc5b01eb32" providerId="LiveId" clId="{55FE2C15-0111-5448-8EFE-A683A2670EA4}" dt="2018-12-16T06:06:50.202" v="673" actId="478"/>
          <ac:spMkLst>
            <pc:docMk/>
            <pc:sldMk cId="3207903408" sldId="289"/>
            <ac:spMk id="5" creationId="{D843F73F-27EC-7B49-87D5-34009BB5900B}"/>
          </ac:spMkLst>
        </pc:spChg>
        <pc:spChg chg="del mod">
          <ac:chgData name="Jeff Grissom" userId="6ed276cc5b01eb32" providerId="LiveId" clId="{55FE2C15-0111-5448-8EFE-A683A2670EA4}" dt="2018-12-16T06:06:48.440" v="672" actId="478"/>
          <ac:spMkLst>
            <pc:docMk/>
            <pc:sldMk cId="3207903408" sldId="289"/>
            <ac:spMk id="6" creationId="{701A1D79-F859-954E-AB50-C7FE4374ADB4}"/>
          </ac:spMkLst>
        </pc:spChg>
      </pc:sldChg>
      <pc:sldChg chg="delSp modSp add">
        <pc:chgData name="Jeff Grissom" userId="6ed276cc5b01eb32" providerId="LiveId" clId="{55FE2C15-0111-5448-8EFE-A683A2670EA4}" dt="2018-12-16T20:59:17.353" v="919"/>
        <pc:sldMkLst>
          <pc:docMk/>
          <pc:sldMk cId="894073104" sldId="290"/>
        </pc:sldMkLst>
        <pc:spChg chg="mod">
          <ac:chgData name="Jeff Grissom" userId="6ed276cc5b01eb32" providerId="LiveId" clId="{55FE2C15-0111-5448-8EFE-A683A2670EA4}" dt="2018-12-16T06:12:17.927" v="788"/>
          <ac:spMkLst>
            <pc:docMk/>
            <pc:sldMk cId="894073104" sldId="290"/>
            <ac:spMk id="2" creationId="{910D3B97-0A7F-8C4E-AB2C-0DF6344690EC}"/>
          </ac:spMkLst>
        </pc:spChg>
        <pc:spChg chg="mod">
          <ac:chgData name="Jeff Grissom" userId="6ed276cc5b01eb32" providerId="LiveId" clId="{55FE2C15-0111-5448-8EFE-A683A2670EA4}" dt="2018-12-16T06:12:10.552" v="787" actId="20577"/>
          <ac:spMkLst>
            <pc:docMk/>
            <pc:sldMk cId="894073104" sldId="290"/>
            <ac:spMk id="3" creationId="{C45F692A-4DF5-F44A-AEF3-BF127A8AC85E}"/>
          </ac:spMkLst>
        </pc:spChg>
        <pc:spChg chg="mod">
          <ac:chgData name="Jeff Grissom" userId="6ed276cc5b01eb32" providerId="LiveId" clId="{55FE2C15-0111-5448-8EFE-A683A2670EA4}" dt="2018-12-16T20:59:17.353" v="919"/>
          <ac:spMkLst>
            <pc:docMk/>
            <pc:sldMk cId="894073104" sldId="290"/>
            <ac:spMk id="4" creationId="{FDCC60D9-4AA3-594E-8FA5-2EA3782D7C4A}"/>
          </ac:spMkLst>
        </pc:spChg>
        <pc:spChg chg="del">
          <ac:chgData name="Jeff Grissom" userId="6ed276cc5b01eb32" providerId="LiveId" clId="{55FE2C15-0111-5448-8EFE-A683A2670EA4}" dt="2018-12-16T06:11:38.614" v="774" actId="478"/>
          <ac:spMkLst>
            <pc:docMk/>
            <pc:sldMk cId="894073104" sldId="290"/>
            <ac:spMk id="5" creationId="{A75A4F73-FD56-1C46-A6B2-E24A3034D2C8}"/>
          </ac:spMkLst>
        </pc:spChg>
        <pc:spChg chg="del">
          <ac:chgData name="Jeff Grissom" userId="6ed276cc5b01eb32" providerId="LiveId" clId="{55FE2C15-0111-5448-8EFE-A683A2670EA4}" dt="2018-12-16T06:11:36.957" v="773" actId="478"/>
          <ac:spMkLst>
            <pc:docMk/>
            <pc:sldMk cId="894073104" sldId="290"/>
            <ac:spMk id="6" creationId="{F461A60A-5A34-8D4C-A377-8711457504F7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041DB8-B66F-4DC8-A96E-33677E0F90FF}" type="datetimeFigureOut">
              <a:rPr lang="en-US" smtClean="0"/>
              <a:t>6/22/2021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04A0D4-B89B-4ADD-AF9E-38636B40EE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3891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B49C4A-65AC-492D-9701-81B46C3AD0E4}" type="datetimeFigureOut">
              <a:rPr lang="en-US" smtClean="0"/>
              <a:t>6/22/2021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869989-EB00-4EE7-BCB5-25BDC5BB29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6361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3845" y="1909346"/>
            <a:ext cx="9604310" cy="3383280"/>
          </a:xfrm>
        </p:spPr>
        <p:txBody>
          <a:bodyPr anchor="b">
            <a:normAutofit/>
          </a:bodyPr>
          <a:lstStyle>
            <a:lvl1pPr algn="l">
              <a:lnSpc>
                <a:spcPct val="76000"/>
              </a:lnSpc>
              <a:defRPr sz="8000" cap="none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3845" y="5432564"/>
            <a:ext cx="9604310" cy="4572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58" name="Straight Connector 57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A29A4-78C8-47AB-BA06-22CB45938951}" type="datetime1">
              <a:rPr lang="en-US" smtClean="0"/>
              <a:t>6/22/2021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09314" y="489856"/>
            <a:ext cx="1687286" cy="530134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9" y="489856"/>
            <a:ext cx="7587344" cy="5301343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D4ACF-2D82-46F2-A8E9-23963AA34E86}" type="datetime1">
              <a:rPr lang="en-US" smtClean="0"/>
              <a:t>6/22/2021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74B5B-21A0-4192-BF4C-38187F1A68D8}" type="datetime1">
              <a:rPr lang="en-US" smtClean="0"/>
              <a:t>6/22/2021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gradFill flip="none" rotWithShape="1">
          <a:gsLst>
            <a:gs pos="0">
              <a:schemeClr val="accent1"/>
            </a:gs>
            <a:gs pos="97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8" name="Straight Connector 7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Group 23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2" name="Straight Connector 41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7" name="Group 46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3" name="Straight Connector 52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8" name="Straight Connector 47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Group 24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6" name="Straight Connector 2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1" name="Group 3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7" name="Straight Connector 3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2" name="Straight Connector 3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2541573"/>
            <a:ext cx="9601200" cy="2743200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6000" cap="none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5431536"/>
            <a:ext cx="9601200" cy="4572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58" name="Straight Connector 57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67780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5400" y="1981199"/>
            <a:ext cx="4572000" cy="38100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4600" y="1981199"/>
            <a:ext cx="4572000" cy="38100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5CF7C-B333-48E1-A4A6-83A3C8B73AC0}" type="datetime1">
              <a:rPr lang="en-US" smtClean="0"/>
              <a:t>6/22/2021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4572000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2503713"/>
            <a:ext cx="4572000" cy="328748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24600" y="1818322"/>
            <a:ext cx="4572000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24600" y="2503713"/>
            <a:ext cx="4572000" cy="328748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20762-5CBF-4210-AB54-376B091119F8}" type="datetime1">
              <a:rPr lang="en-US" smtClean="0"/>
              <a:t>6/22/2021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DB371-BF5F-4058-A212-1A908E4D2674}" type="datetime1">
              <a:rPr lang="en-US" smtClean="0"/>
              <a:t>6/22/2021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Footer Placeholder 2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12" name="Date Placeholder 2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4083B-90AA-48CF-BAD5-00AA24D7F288}" type="datetime1">
              <a:rPr lang="en-US" smtClean="0"/>
              <a:t>6/22/2021</a:t>
            </a:fld>
            <a:endParaRPr lang="en-US"/>
          </a:p>
        </p:txBody>
      </p:sp>
      <p:sp>
        <p:nvSpPr>
          <p:cNvPr id="214" name="Slide Number Placeholder 2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10" name="Straight Connector 9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oup 25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4" name="Straight Connector 43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9" name="Group 48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Group 26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8" name="Straight Connector 27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3" name="Group 32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Rectangle 6"/>
          <p:cNvSpPr/>
          <p:nvPr userDrawn="1"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13152" y="571500"/>
            <a:ext cx="3657600" cy="2197100"/>
          </a:xfrm>
        </p:spPr>
        <p:txBody>
          <a:bodyPr anchor="b">
            <a:normAutofit/>
          </a:bodyPr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3197" y="571500"/>
            <a:ext cx="6217920" cy="5715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13152" y="2995012"/>
            <a:ext cx="3657600" cy="228595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60" name="Straight Connector 59"/>
          <p:cNvCxnSpPr/>
          <p:nvPr userDrawn="1"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5BAF629-ECA2-4CF3-B790-9D9BDED98269}" type="datetime1">
              <a:rPr lang="en-US" smtClean="0"/>
              <a:pPr/>
              <a:t>6/22/2021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9" name="Straight Connector 8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" name="Group 24"/>
            <p:cNvGrpSpPr/>
            <p:nvPr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3" name="Straight Connector 42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8" name="Group 47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4" name="Straight Connector 53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9" name="Straight Connector 48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Group 25"/>
            <p:cNvGrpSpPr/>
            <p:nvPr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7" name="Straight Connector 26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2" name="Group 31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8" name="Straight Connector 37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3" name="Straight Connector 32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0" name="Rectangle 59"/>
          <p:cNvSpPr/>
          <p:nvPr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Straight Connector 58"/>
          <p:cNvCxnSpPr/>
          <p:nvPr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09560" y="576072"/>
            <a:ext cx="3657600" cy="2194560"/>
          </a:xfrm>
        </p:spPr>
        <p:txBody>
          <a:bodyPr anchor="b">
            <a:normAutofit/>
          </a:bodyPr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4412" y="-159"/>
            <a:ext cx="7315200" cy="6858000"/>
          </a:xfrm>
        </p:spPr>
        <p:txBody>
          <a:bodyPr tIns="4572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09560" y="2999232"/>
            <a:ext cx="3657600" cy="228600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20318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tif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3000">
              <a:schemeClr val="bg1"/>
            </a:gs>
            <a:gs pos="0">
              <a:schemeClr val="bg1">
                <a:lumMod val="100000"/>
              </a:schemeClr>
            </a:gs>
            <a:gs pos="100000">
              <a:schemeClr val="bg1">
                <a:lumMod val="95000"/>
                <a:alpha val="6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0" y="503853"/>
            <a:ext cx="9601200" cy="11423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981201"/>
            <a:ext cx="9601200" cy="3809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48" name="Straight Connector 147"/>
          <p:cNvCxnSpPr/>
          <p:nvPr userDrawn="1"/>
        </p:nvCxnSpPr>
        <p:spPr>
          <a:xfrm>
            <a:off x="609600" y="6172200"/>
            <a:ext cx="10972800" cy="0"/>
          </a:xfrm>
          <a:prstGeom prst="line">
            <a:avLst/>
          </a:prstGeom>
          <a:ln w="127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601" y="6289679"/>
            <a:ext cx="6128030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294042" y="6289679"/>
            <a:ext cx="965946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fld id="{B51B2453-8663-4C69-AF73-9FD7B1DEC5D0}" type="datetime1">
              <a:rPr lang="en-US" smtClean="0"/>
              <a:pPr/>
              <a:t>6/22/2021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65311" y="6289679"/>
            <a:ext cx="918882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14FFF60D-DC57-47F5-88D0-9E5DF4BB0AA3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alphaModFix amt="20000"/>
          </a:blip>
          <a:stretch>
            <a:fillRect/>
          </a:stretch>
        </p:blipFill>
        <p:spPr>
          <a:xfrm>
            <a:off x="3630166" y="1432560"/>
            <a:ext cx="4931664" cy="4931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9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179388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179388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00200" indent="-179388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82880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878012" indent="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hylands/upy-rtttl" TargetMode="External"/><Relationship Id="rId2" Type="http://schemas.openxmlformats.org/officeDocument/2006/relationships/hyperlink" Target="https://github.com/jgrissom/Python-IOT/blob/master/lesson04/index.md" TargetMode="Externa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grissom/Python-IOT/blob/master/lesson04/index.md" TargetMode="Externa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pymonscore.azurewebsites.net/swagger/index.html" TargetMode="Externa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Simon_(game)#Gameplay" TargetMode="Externa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micropython.org/en/v1.15/esp8266/tutorial/pwm.html" TargetMode="Externa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micropython.org/en/v1.15/esp8266/tutorial/pwm.html" TargetMode="Externa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grissom/Python-IOT/blob/master/lesson04/index.md" TargetMode="Externa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grissom/Python-IOT/blob/master/lesson04/index.md" TargetMode="Externa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Ring_Tone_Text_Transfer_Language" TargetMode="Externa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Ring_Tone_Text_Transfer_Language" TargetMode="Externa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Ring_Tone_Text_Transfer_Language" TargetMode="Externa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13152" y="571500"/>
            <a:ext cx="3657600" cy="2197100"/>
          </a:xfrm>
        </p:spPr>
        <p:txBody>
          <a:bodyPr anchor="b">
            <a:normAutofit/>
          </a:bodyPr>
          <a:lstStyle/>
          <a:p>
            <a:r>
              <a:rPr lang="en-US"/>
              <a:t>Python IOT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FF7242-583B-46E6-A221-EDD63524523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794657" y="571500"/>
            <a:ext cx="5715000" cy="5715000"/>
          </a:xfrm>
          <a:prstGeom prst="rect">
            <a:avLst/>
          </a:prstGeom>
          <a:noFill/>
        </p:spPr>
      </p:pic>
      <p:sp>
        <p:nvSpPr>
          <p:cNvPr id="3" name="Subtitle 2"/>
          <p:cNvSpPr>
            <a:spLocks noGrp="1"/>
          </p:cNvSpPr>
          <p:nvPr>
            <p:ph type="body" sz="half" idx="2"/>
          </p:nvPr>
        </p:nvSpPr>
        <p:spPr>
          <a:xfrm>
            <a:off x="7913152" y="2995012"/>
            <a:ext cx="3657600" cy="2285950"/>
          </a:xfrm>
        </p:spPr>
        <p:txBody>
          <a:bodyPr>
            <a:normAutofit/>
          </a:bodyPr>
          <a:lstStyle/>
          <a:p>
            <a:r>
              <a:rPr lang="en-US" dirty="0"/>
              <a:t>Pulse </a:t>
            </a:r>
            <a:r>
              <a:rPr lang="en-US"/>
              <a:t>Width Modulation, RTTTL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904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IOT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9601198" cy="641350"/>
          </a:xfrm>
        </p:spPr>
        <p:txBody>
          <a:bodyPr/>
          <a:lstStyle/>
          <a:p>
            <a:r>
              <a:rPr lang="en-US" dirty="0"/>
              <a:t>Ring Tone Text Transfer Language (RTTTL)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399" y="2503713"/>
            <a:ext cx="9601199" cy="32874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err="1"/>
              <a:t>Entertainer</a:t>
            </a:r>
            <a:r>
              <a:rPr lang="en-US" dirty="0" err="1"/>
              <a:t>:d</a:t>
            </a:r>
            <a:r>
              <a:rPr lang="en-US" dirty="0"/>
              <a:t>=4,o=5,b=140:8d,8d#,8e,c6,8e,c6,8e,2c.6,8c6,8d6,8d#6,8e6,8c6,8d6,e6,8b,d6,2c6,p,8d,8d#,8e,c6,8e,c6,8e,2c.6,8p,8a,8g,8f#,8a,8c6,e6,8d6,8c6,8a,2d6</a:t>
            </a:r>
            <a:endParaRPr lang="en-US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</a:rPr>
              <a:t>The name of the ringtone is </a:t>
            </a:r>
            <a:r>
              <a:rPr lang="en-US" b="1" dirty="0">
                <a:solidFill>
                  <a:srgbClr val="202122"/>
                </a:solidFill>
                <a:latin typeface="Arial" panose="020B0604020202020204" pitchFamily="34" charset="0"/>
              </a:rPr>
              <a:t>Entertainer</a:t>
            </a:r>
          </a:p>
        </p:txBody>
      </p:sp>
    </p:spTree>
    <p:extLst>
      <p:ext uri="{BB962C8B-B14F-4D97-AF65-F5344CB8AC3E}">
        <p14:creationId xmlns:p14="http://schemas.microsoft.com/office/powerpoint/2010/main" val="3319767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IOT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9601198" cy="641350"/>
          </a:xfrm>
        </p:spPr>
        <p:txBody>
          <a:bodyPr/>
          <a:lstStyle/>
          <a:p>
            <a:r>
              <a:rPr lang="en-US" dirty="0"/>
              <a:t>Ring Tone Text Transfer Language (RTTTL)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399" y="2503713"/>
            <a:ext cx="9601199" cy="32874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Entertainer:</a:t>
            </a:r>
            <a:r>
              <a:rPr lang="en-US" b="1" dirty="0" err="1"/>
              <a:t>d</a:t>
            </a:r>
            <a:r>
              <a:rPr lang="en-US" b="1" dirty="0"/>
              <a:t>=4</a:t>
            </a:r>
            <a:r>
              <a:rPr lang="en-US" dirty="0"/>
              <a:t>,o=5,b=140:8d,8d#,8e,c6,8e,c6,8e,2c.6,8c6,8d6,8d#6,8e6,8c6,8d6,e6,8b,d6,2c6,p,8d,8d#,8e,c6,8e,c6,8e,2c.6,8p,8a,8g,8f#,8a,8c6,e6,8d6,8c6,8a,2d6</a:t>
            </a:r>
            <a:endParaRPr lang="en-US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</a:rPr>
              <a:t>The default duration of a note is a quarter note</a:t>
            </a:r>
          </a:p>
        </p:txBody>
      </p:sp>
    </p:spTree>
    <p:extLst>
      <p:ext uri="{BB962C8B-B14F-4D97-AF65-F5344CB8AC3E}">
        <p14:creationId xmlns:p14="http://schemas.microsoft.com/office/powerpoint/2010/main" val="3973810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IOT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9601198" cy="641350"/>
          </a:xfrm>
        </p:spPr>
        <p:txBody>
          <a:bodyPr/>
          <a:lstStyle/>
          <a:p>
            <a:r>
              <a:rPr lang="en-US" dirty="0"/>
              <a:t>Ring Tone Text Transfer Language (RTTTL)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399" y="2503713"/>
            <a:ext cx="9601199" cy="32874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Entertainer:d</a:t>
            </a:r>
            <a:r>
              <a:rPr lang="en-US" dirty="0"/>
              <a:t>=4,</a:t>
            </a:r>
            <a:r>
              <a:rPr lang="en-US" b="1" dirty="0"/>
              <a:t>o=5</a:t>
            </a:r>
            <a:r>
              <a:rPr lang="en-US" dirty="0"/>
              <a:t>,b=140:8d,8d#,8e,c6,8e,c6,8e,2c.6,8c6,8d6,8d#6,8e6,8c6,8d6,e6,8b,d6,2c6,p,8d,8d#,8e,c6,8e,c6,8e,2c.6,8p,8a,8g,8f#,8a,8c6,e6,8d6,8c6,8a,2d6</a:t>
            </a:r>
            <a:endParaRPr lang="en-US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</a:rPr>
              <a:t>The default octave is the fifth octave</a:t>
            </a:r>
          </a:p>
        </p:txBody>
      </p:sp>
    </p:spTree>
    <p:extLst>
      <p:ext uri="{BB962C8B-B14F-4D97-AF65-F5344CB8AC3E}">
        <p14:creationId xmlns:p14="http://schemas.microsoft.com/office/powerpoint/2010/main" val="2460636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IOT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9601198" cy="641350"/>
          </a:xfrm>
        </p:spPr>
        <p:txBody>
          <a:bodyPr/>
          <a:lstStyle/>
          <a:p>
            <a:r>
              <a:rPr lang="en-US" dirty="0"/>
              <a:t>Ring Tone Text Transfer Language (RTTTL)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399" y="2503713"/>
            <a:ext cx="9601199" cy="32874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Entertainer:d</a:t>
            </a:r>
            <a:r>
              <a:rPr lang="en-US" dirty="0"/>
              <a:t>=4,o=5,</a:t>
            </a:r>
            <a:r>
              <a:rPr lang="en-US" b="1" dirty="0"/>
              <a:t>b=140</a:t>
            </a:r>
            <a:r>
              <a:rPr lang="en-US" dirty="0"/>
              <a:t>:8d,8d#,8e,c6,8e,c6,8e,2c.6,8c6,8d6,8d#6,8e6,8c6,8d6,e6,8b,d6,2c6,p,8d,8d#,8e,c6,8e,c6,8e,2c.6,8p,8a,8g,8f#,8a,8c6,e6,8d6,8c6,8a,2d6</a:t>
            </a:r>
            <a:endParaRPr lang="en-US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</a:rPr>
              <a:t>The default beats per minute is 140</a:t>
            </a:r>
          </a:p>
        </p:txBody>
      </p:sp>
    </p:spTree>
    <p:extLst>
      <p:ext uri="{BB962C8B-B14F-4D97-AF65-F5344CB8AC3E}">
        <p14:creationId xmlns:p14="http://schemas.microsoft.com/office/powerpoint/2010/main" val="2447626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IOT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9601198" cy="641350"/>
          </a:xfrm>
        </p:spPr>
        <p:txBody>
          <a:bodyPr/>
          <a:lstStyle/>
          <a:p>
            <a:r>
              <a:rPr lang="en-US" dirty="0"/>
              <a:t>Ring Tone Text Transfer Language (RTTTL)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399" y="2503713"/>
            <a:ext cx="9601199" cy="32874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Entertainer:d</a:t>
            </a:r>
            <a:r>
              <a:rPr lang="en-US" dirty="0"/>
              <a:t>=4,o=5,b=140:</a:t>
            </a:r>
            <a:r>
              <a:rPr lang="en-US" b="1" dirty="0"/>
              <a:t>8d</a:t>
            </a:r>
            <a:r>
              <a:rPr lang="en-US" dirty="0"/>
              <a:t>,8d#,8e,</a:t>
            </a:r>
            <a:r>
              <a:rPr lang="en-US" b="1" dirty="0"/>
              <a:t>c6</a:t>
            </a:r>
            <a:r>
              <a:rPr lang="en-US" dirty="0"/>
              <a:t>,8e,c6,8e,2c.6,8c6,8d6,8d#6,8e6,8c6,8d6,e6,8b,d6,2c6,p,8d,8d#,8e,c6,8e,c6,8e,2c.6,8p,8a,8g,8f#,8a,8c6,e6,8d6,8c6,8a,2d6</a:t>
            </a:r>
            <a:endParaRPr lang="en-US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</a:rPr>
              <a:t>The first note in the data section is an eighth note, d, 5</a:t>
            </a:r>
            <a:r>
              <a:rPr lang="en-US" baseline="30000" dirty="0">
                <a:solidFill>
                  <a:srgbClr val="202122"/>
                </a:solidFill>
                <a:latin typeface="Arial" panose="020B0604020202020204" pitchFamily="34" charset="0"/>
              </a:rPr>
              <a:t>th</a:t>
            </a:r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</a:rPr>
              <a:t> octave (default)</a:t>
            </a:r>
          </a:p>
          <a:p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</a:rPr>
              <a:t>The 4</a:t>
            </a:r>
            <a:r>
              <a:rPr lang="en-US" baseline="30000" dirty="0">
                <a:solidFill>
                  <a:srgbClr val="202122"/>
                </a:solidFill>
                <a:latin typeface="Arial" panose="020B0604020202020204" pitchFamily="34" charset="0"/>
              </a:rPr>
              <a:t>th</a:t>
            </a:r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</a:rPr>
              <a:t> note in the data section is a quarter note (default), c, 6</a:t>
            </a:r>
            <a:r>
              <a:rPr lang="en-US" baseline="30000" dirty="0">
                <a:solidFill>
                  <a:srgbClr val="202122"/>
                </a:solidFill>
                <a:latin typeface="Arial" panose="020B0604020202020204" pitchFamily="34" charset="0"/>
              </a:rPr>
              <a:t>th</a:t>
            </a:r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</a:rPr>
              <a:t> octave</a:t>
            </a:r>
          </a:p>
        </p:txBody>
      </p:sp>
    </p:spTree>
    <p:extLst>
      <p:ext uri="{BB962C8B-B14F-4D97-AF65-F5344CB8AC3E}">
        <p14:creationId xmlns:p14="http://schemas.microsoft.com/office/powerpoint/2010/main" val="2754186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IOT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9601198" cy="641350"/>
          </a:xfrm>
        </p:spPr>
        <p:txBody>
          <a:bodyPr/>
          <a:lstStyle/>
          <a:p>
            <a:r>
              <a:rPr lang="en-US" dirty="0"/>
              <a:t>Ring Tone Text Transfer Language (RTTTL)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399" y="2503713"/>
            <a:ext cx="9601199" cy="3287487"/>
          </a:xfrm>
        </p:spPr>
        <p:txBody>
          <a:bodyPr>
            <a:normAutofit/>
          </a:bodyPr>
          <a:lstStyle/>
          <a:p>
            <a:r>
              <a:rPr lang="en-US" dirty="0"/>
              <a:t>Let’s experiment with RTTTL using a Pulse Width Modulated buzzer</a:t>
            </a:r>
          </a:p>
          <a:p>
            <a:r>
              <a:rPr lang="en-US" dirty="0"/>
              <a:t>Complete Python IOT example 5</a:t>
            </a:r>
          </a:p>
          <a:p>
            <a:r>
              <a:rPr lang="en-US" dirty="0">
                <a:hlinkClick r:id="rId2"/>
              </a:rPr>
              <a:t>https://github.com/jgrissom/Python-IOT/blob/master/lesson04/index.md</a:t>
            </a:r>
            <a:endParaRPr lang="en-US" dirty="0"/>
          </a:p>
          <a:p>
            <a:r>
              <a:rPr lang="en-US" dirty="0"/>
              <a:t>This example is adapted from: </a:t>
            </a:r>
            <a:r>
              <a:rPr lang="en-US" dirty="0">
                <a:hlinkClick r:id="rId3"/>
              </a:rPr>
              <a:t>https://github.com/dhylands/upy-rtttl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4849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IOT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9601198" cy="641350"/>
          </a:xfrm>
        </p:spPr>
        <p:txBody>
          <a:bodyPr/>
          <a:lstStyle/>
          <a:p>
            <a:r>
              <a:rPr lang="en-US" dirty="0" err="1"/>
              <a:t>PWMBuzzer</a:t>
            </a:r>
            <a:r>
              <a:rPr lang="en-US" dirty="0"/>
              <a:t> - GPIO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399" y="2503713"/>
            <a:ext cx="9601199" cy="3287487"/>
          </a:xfrm>
        </p:spPr>
        <p:txBody>
          <a:bodyPr>
            <a:normAutofit/>
          </a:bodyPr>
          <a:lstStyle/>
          <a:p>
            <a:r>
              <a:rPr lang="en-US" dirty="0"/>
              <a:t>Let’s add a </a:t>
            </a:r>
            <a:r>
              <a:rPr lang="en-US" dirty="0" err="1"/>
              <a:t>PWMBuzzer</a:t>
            </a:r>
            <a:r>
              <a:rPr lang="en-US" dirty="0"/>
              <a:t> class to the GPIO module</a:t>
            </a:r>
          </a:p>
          <a:p>
            <a:r>
              <a:rPr lang="en-US" dirty="0"/>
              <a:t>Complete Python IOT </a:t>
            </a:r>
            <a:r>
              <a:rPr lang="en-US"/>
              <a:t>example 6</a:t>
            </a:r>
            <a:endParaRPr lang="en-US" dirty="0"/>
          </a:p>
          <a:p>
            <a:r>
              <a:rPr lang="en-US" dirty="0">
                <a:hlinkClick r:id="rId2"/>
              </a:rPr>
              <a:t>https://github.com/jgrissom/Python-IOT/blob/master/lesson04/index.md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1760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IOT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9601198" cy="641350"/>
          </a:xfrm>
        </p:spPr>
        <p:txBody>
          <a:bodyPr/>
          <a:lstStyle/>
          <a:p>
            <a:r>
              <a:rPr lang="en-US" dirty="0" err="1"/>
              <a:t>Pymon</a:t>
            </a:r>
            <a:r>
              <a:rPr lang="en-US" dirty="0"/>
              <a:t> API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399" y="2503713"/>
            <a:ext cx="9601199" cy="3287487"/>
          </a:xfrm>
        </p:spPr>
        <p:txBody>
          <a:bodyPr>
            <a:normAutofit/>
          </a:bodyPr>
          <a:lstStyle/>
          <a:p>
            <a:r>
              <a:rPr lang="en-US" dirty="0"/>
              <a:t>Examine the </a:t>
            </a:r>
            <a:r>
              <a:rPr lang="en-US" dirty="0" err="1"/>
              <a:t>Pymon</a:t>
            </a:r>
            <a:r>
              <a:rPr lang="en-US" dirty="0"/>
              <a:t> Leaderboard</a:t>
            </a:r>
          </a:p>
          <a:p>
            <a:r>
              <a:rPr lang="en-US" dirty="0">
                <a:hlinkClick r:id="rId2"/>
              </a:rPr>
              <a:t>https://pymonscore.azurewebsites.net/</a:t>
            </a:r>
            <a:endParaRPr lang="en-US" dirty="0"/>
          </a:p>
          <a:p>
            <a:r>
              <a:rPr lang="en-US" dirty="0"/>
              <a:t>Explore the </a:t>
            </a:r>
            <a:r>
              <a:rPr lang="en-US" dirty="0" err="1"/>
              <a:t>Pymon</a:t>
            </a:r>
            <a:r>
              <a:rPr lang="en-US" dirty="0"/>
              <a:t> API:</a:t>
            </a:r>
          </a:p>
          <a:p>
            <a:r>
              <a:rPr lang="en-US" dirty="0">
                <a:hlinkClick r:id="rId2"/>
              </a:rPr>
              <a:t>https://pymonscore.azurewebsites.net/swagger/index.html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75153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IOT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9601198" cy="641350"/>
          </a:xfrm>
        </p:spPr>
        <p:txBody>
          <a:bodyPr/>
          <a:lstStyle/>
          <a:p>
            <a:r>
              <a:rPr lang="en-US" dirty="0" err="1"/>
              <a:t>Pymon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399" y="2503713"/>
            <a:ext cx="9601199" cy="3287487"/>
          </a:xfrm>
        </p:spPr>
        <p:txBody>
          <a:bodyPr>
            <a:normAutofit/>
          </a:bodyPr>
          <a:lstStyle/>
          <a:p>
            <a:r>
              <a:rPr lang="en-US" dirty="0"/>
              <a:t>You have everything you need to complete the </a:t>
            </a:r>
            <a:r>
              <a:rPr lang="en-US" dirty="0" err="1"/>
              <a:t>Pymon</a:t>
            </a:r>
            <a:r>
              <a:rPr lang="en-US" dirty="0"/>
              <a:t> IOT game</a:t>
            </a:r>
          </a:p>
          <a:p>
            <a:r>
              <a:rPr lang="en-US" dirty="0"/>
              <a:t>Add sound effects to each led light up and button press events:</a:t>
            </a:r>
          </a:p>
          <a:p>
            <a:r>
              <a:rPr lang="en-US" dirty="0">
                <a:hlinkClick r:id="rId2"/>
              </a:rPr>
              <a:t>https://en.wikipedia.org/wiki/Simon_(game)#Gameplay</a:t>
            </a:r>
            <a:endParaRPr lang="en-US" dirty="0"/>
          </a:p>
          <a:p>
            <a:r>
              <a:rPr lang="en-US"/>
              <a:t>One </a:t>
            </a:r>
            <a:r>
              <a:rPr lang="en-US" dirty="0"/>
              <a:t>point is awarded for every correct guess – when the game is finished the total score should be Posted to the </a:t>
            </a:r>
            <a:r>
              <a:rPr lang="en-US" dirty="0" err="1"/>
              <a:t>Pymon</a:t>
            </a:r>
            <a:r>
              <a:rPr lang="en-US" dirty="0"/>
              <a:t> API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4933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IOT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9601198" cy="641350"/>
          </a:xfrm>
        </p:spPr>
        <p:txBody>
          <a:bodyPr/>
          <a:lstStyle/>
          <a:p>
            <a:r>
              <a:rPr lang="en-US" dirty="0"/>
              <a:t>Pulse Width Modulation (PWM)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399" y="2503713"/>
            <a:ext cx="9601199" cy="3287487"/>
          </a:xfrm>
        </p:spPr>
        <p:txBody>
          <a:bodyPr>
            <a:normAutofit/>
          </a:bodyPr>
          <a:lstStyle/>
          <a:p>
            <a:r>
              <a:rPr lang="en-US" b="0" i="0" dirty="0">
                <a:solidFill>
                  <a:srgbClr val="404040"/>
                </a:solidFill>
                <a:effectLst/>
              </a:rPr>
              <a:t>PWM is a way to get an artificial analog output on a digital pin.</a:t>
            </a:r>
          </a:p>
          <a:p>
            <a:r>
              <a:rPr lang="en-US" b="0" i="0" dirty="0">
                <a:solidFill>
                  <a:srgbClr val="404040"/>
                </a:solidFill>
                <a:effectLst/>
              </a:rPr>
              <a:t>It achieves this by rapidly toggling the pin from low to high.</a:t>
            </a:r>
          </a:p>
          <a:p>
            <a:r>
              <a:rPr lang="en-US" b="0" i="0" dirty="0">
                <a:solidFill>
                  <a:srgbClr val="404040"/>
                </a:solidFill>
                <a:effectLst/>
              </a:rPr>
              <a:t>There are two parameters associated with this: the frequency of the toggling, and the duty cycle.</a:t>
            </a:r>
          </a:p>
          <a:p>
            <a:r>
              <a:rPr lang="en-US" b="0" i="0" dirty="0">
                <a:solidFill>
                  <a:srgbClr val="404040"/>
                </a:solidFill>
                <a:effectLst/>
                <a:hlinkClick r:id="rId2"/>
              </a:rPr>
              <a:t>https://docs.micropython.org/en/v1.15/esp8266/tutorial/pwm.html</a:t>
            </a:r>
            <a:endParaRPr lang="en-US" b="0" i="0" dirty="0">
              <a:solidFill>
                <a:srgbClr val="40404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379861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IOT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9601198" cy="641350"/>
          </a:xfrm>
        </p:spPr>
        <p:txBody>
          <a:bodyPr/>
          <a:lstStyle/>
          <a:p>
            <a:r>
              <a:rPr lang="en-US" dirty="0"/>
              <a:t>Pulse Width Modulation (PWM)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399" y="2503713"/>
            <a:ext cx="9601199" cy="3287487"/>
          </a:xfrm>
        </p:spPr>
        <p:txBody>
          <a:bodyPr>
            <a:normAutofit/>
          </a:bodyPr>
          <a:lstStyle/>
          <a:p>
            <a:r>
              <a:rPr lang="en-US" b="0" i="0" dirty="0">
                <a:solidFill>
                  <a:srgbClr val="404040"/>
                </a:solidFill>
                <a:effectLst/>
              </a:rPr>
              <a:t>The duty cycle is defined to be how long the pin is high compared with the length of a single period (low plus high time).</a:t>
            </a:r>
          </a:p>
          <a:p>
            <a:r>
              <a:rPr lang="en-US" b="0" i="0" dirty="0">
                <a:solidFill>
                  <a:srgbClr val="404040"/>
                </a:solidFill>
                <a:effectLst/>
              </a:rPr>
              <a:t>Maximum duty cycle is when the pin is high all the time, and minimum is when it is low all the time</a:t>
            </a:r>
            <a:endParaRPr lang="en-US" b="0" i="0" dirty="0">
              <a:solidFill>
                <a:schemeClr val="tx2"/>
              </a:solidFill>
              <a:effectLst/>
            </a:endParaRPr>
          </a:p>
          <a:p>
            <a:r>
              <a:rPr lang="en-US" b="0" i="0" dirty="0">
                <a:solidFill>
                  <a:srgbClr val="404040"/>
                </a:solidFill>
                <a:effectLst/>
                <a:hlinkClick r:id="rId2"/>
              </a:rPr>
              <a:t>https://docs.micropython.org/en/v1.15/esp8266/tutorial/pwm.html</a:t>
            </a:r>
            <a:endParaRPr lang="en-US" b="0" i="0" dirty="0">
              <a:solidFill>
                <a:srgbClr val="40404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028640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IOT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9601198" cy="641350"/>
          </a:xfrm>
        </p:spPr>
        <p:txBody>
          <a:bodyPr/>
          <a:lstStyle/>
          <a:p>
            <a:r>
              <a:rPr lang="en-US" dirty="0"/>
              <a:t>Pulse Width Modulation (PWM)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399" y="2503713"/>
            <a:ext cx="9601199" cy="3287487"/>
          </a:xfrm>
        </p:spPr>
        <p:txBody>
          <a:bodyPr>
            <a:normAutofit/>
          </a:bodyPr>
          <a:lstStyle/>
          <a:p>
            <a:r>
              <a:rPr lang="en-US" dirty="0"/>
              <a:t>Let’s experiment with PWM</a:t>
            </a:r>
          </a:p>
          <a:p>
            <a:r>
              <a:rPr lang="en-US" dirty="0"/>
              <a:t>Complete Python IOT example 1</a:t>
            </a:r>
          </a:p>
          <a:p>
            <a:r>
              <a:rPr lang="en-US" dirty="0">
                <a:hlinkClick r:id="rId2"/>
              </a:rPr>
              <a:t>https://github.com/jgrissom/Python-IOT/blob/master/lesson04/index.md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7643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IOT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9601198" cy="641350"/>
          </a:xfrm>
        </p:spPr>
        <p:txBody>
          <a:bodyPr/>
          <a:lstStyle/>
          <a:p>
            <a:r>
              <a:rPr lang="en-US" dirty="0"/>
              <a:t>Pulse Width Modulation (PWM)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399" y="2503713"/>
            <a:ext cx="9601199" cy="328748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404040"/>
                </a:solidFill>
              </a:rPr>
              <a:t>In the next series of examples, we will use PWM to change the volume and tone of our buzzer</a:t>
            </a:r>
          </a:p>
          <a:p>
            <a:r>
              <a:rPr lang="en-US" b="0" i="0" dirty="0">
                <a:solidFill>
                  <a:srgbClr val="404040"/>
                </a:solidFill>
                <a:effectLst/>
              </a:rPr>
              <a:t>By adjusting the duty, we can affect the volume and by adjusting the frequency, we can affect the tone</a:t>
            </a:r>
          </a:p>
        </p:txBody>
      </p:sp>
    </p:spTree>
    <p:extLst>
      <p:ext uri="{BB962C8B-B14F-4D97-AF65-F5344CB8AC3E}">
        <p14:creationId xmlns:p14="http://schemas.microsoft.com/office/powerpoint/2010/main" val="3879250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IOT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9601198" cy="641350"/>
          </a:xfrm>
        </p:spPr>
        <p:txBody>
          <a:bodyPr/>
          <a:lstStyle/>
          <a:p>
            <a:r>
              <a:rPr lang="en-US" dirty="0"/>
              <a:t>Pulse Width Modulation (PWM)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399" y="2503713"/>
            <a:ext cx="9601199" cy="3287487"/>
          </a:xfrm>
        </p:spPr>
        <p:txBody>
          <a:bodyPr>
            <a:normAutofit/>
          </a:bodyPr>
          <a:lstStyle/>
          <a:p>
            <a:r>
              <a:rPr lang="en-US" dirty="0"/>
              <a:t>Let’s experiment with PWM to control the tone and volume of the buzzer</a:t>
            </a:r>
          </a:p>
          <a:p>
            <a:r>
              <a:rPr lang="en-US" dirty="0"/>
              <a:t>Complete Python IOT example 2-4</a:t>
            </a:r>
          </a:p>
          <a:p>
            <a:r>
              <a:rPr lang="en-US" dirty="0">
                <a:hlinkClick r:id="rId2"/>
              </a:rPr>
              <a:t>https://github.com/jgrissom/Python-IOT/blob/master/lesson04/index.md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3816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IOT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9601198" cy="641350"/>
          </a:xfrm>
        </p:spPr>
        <p:txBody>
          <a:bodyPr/>
          <a:lstStyle/>
          <a:p>
            <a:r>
              <a:rPr lang="en-US" dirty="0"/>
              <a:t>Ring Tone Text Transfer Language (RTTTL)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399" y="2503713"/>
            <a:ext cx="9601199" cy="3287487"/>
          </a:xfrm>
        </p:spPr>
        <p:txBody>
          <a:bodyPr>
            <a:normAutofit/>
          </a:bodyPr>
          <a:lstStyle/>
          <a:p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The RTTTL format is a string divided into three sections: name, default value, and data</a:t>
            </a:r>
          </a:p>
          <a:p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</a:rPr>
              <a:t>Sections are separated by colons</a:t>
            </a:r>
          </a:p>
          <a:p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The name section contains the name </a:t>
            </a:r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</a:rPr>
              <a:t>of the ringtone</a:t>
            </a:r>
          </a:p>
          <a:p>
            <a:endParaRPr lang="en-US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r>
              <a:rPr lang="en-US" dirty="0">
                <a:hlinkClick r:id="rId2"/>
              </a:rPr>
              <a:t>https://en.wikipedia.org/wiki/Ring_Tone_Text_Transfer_Language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8256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IOT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9601198" cy="641350"/>
          </a:xfrm>
        </p:spPr>
        <p:txBody>
          <a:bodyPr/>
          <a:lstStyle/>
          <a:p>
            <a:r>
              <a:rPr lang="en-US" dirty="0"/>
              <a:t>Ring Tone Text Transfer Language (RTTTL)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399" y="2503713"/>
            <a:ext cx="9601199" cy="3287487"/>
          </a:xfrm>
        </p:spPr>
        <p:txBody>
          <a:bodyPr>
            <a:normAutofit/>
          </a:bodyPr>
          <a:lstStyle/>
          <a:p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The default value section is a set of values separated by commas, where each value contains a key and a value separated by an = character, which describes certain defaults which should be adhered to during the execution of the ringtone. Possible names are</a:t>
            </a:r>
          </a:p>
          <a:p>
            <a:pPr lvl="1"/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d - duration</a:t>
            </a:r>
          </a:p>
          <a:p>
            <a:pPr lvl="1"/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o - octave</a:t>
            </a:r>
          </a:p>
          <a:p>
            <a:pPr lvl="1"/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b - beat, tempo</a:t>
            </a:r>
          </a:p>
          <a:p>
            <a:r>
              <a:rPr lang="en-US" dirty="0">
                <a:hlinkClick r:id="rId2"/>
              </a:rPr>
              <a:t>https://en.wikipedia.org/wiki/Ring_Tone_Text_Transfer_Language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545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IOT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9601198" cy="641350"/>
          </a:xfrm>
        </p:spPr>
        <p:txBody>
          <a:bodyPr/>
          <a:lstStyle/>
          <a:p>
            <a:r>
              <a:rPr lang="en-US" dirty="0"/>
              <a:t>Ring Tone Text Transfer Language (RTTTL)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399" y="2503713"/>
            <a:ext cx="9601199" cy="3287487"/>
          </a:xfrm>
        </p:spPr>
        <p:txBody>
          <a:bodyPr>
            <a:normAutofit/>
          </a:bodyPr>
          <a:lstStyle/>
          <a:p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The data section consists of a set of character strings separated by commas, where each string contains a duration, pitch, octave and optional dotting (which increases the duration of the note by one half)</a:t>
            </a:r>
          </a:p>
          <a:p>
            <a:r>
              <a:rPr lang="en-US" dirty="0">
                <a:hlinkClick r:id="rId2"/>
              </a:rPr>
              <a:t>https://en.wikipedia.org/wiki/Ring_Tone_Text_Transfer_Language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3971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Diamond Grid 16x9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usiness diamond grid presentation (widescreen).potx" id="{B2221865-AD13-4DF0-B68E-BF08E8CC5659}" vid="{BAA0C488-98B6-4F47-8E1C-5C7CD9605F73}"/>
    </a:ext>
  </a:extLst>
</a:theme>
</file>

<file path=ppt/theme/theme2.xml><?xml version="1.0" encoding="utf-8"?>
<a:theme xmlns:a="http://schemas.openxmlformats.org/drawingml/2006/main" name="Office Theme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Business diamond grid presentation (widescreen)</Template>
  <TotalTime>20539</TotalTime>
  <Words>1124</Words>
  <Application>Microsoft Office PowerPoint</Application>
  <PresentationFormat>Widescreen</PresentationFormat>
  <Paragraphs>89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0" baseType="lpstr">
      <vt:lpstr>Arial</vt:lpstr>
      <vt:lpstr>Diamond Grid 16x9</vt:lpstr>
      <vt:lpstr>Python IOT</vt:lpstr>
      <vt:lpstr>Python IOT</vt:lpstr>
      <vt:lpstr>Python IOT</vt:lpstr>
      <vt:lpstr>Python IOT</vt:lpstr>
      <vt:lpstr>Python IOT</vt:lpstr>
      <vt:lpstr>Python IOT</vt:lpstr>
      <vt:lpstr>Python IOT</vt:lpstr>
      <vt:lpstr>Python IOT</vt:lpstr>
      <vt:lpstr>Python IOT</vt:lpstr>
      <vt:lpstr>Python IOT</vt:lpstr>
      <vt:lpstr>Python IOT</vt:lpstr>
      <vt:lpstr>Python IOT</vt:lpstr>
      <vt:lpstr>Python IOT</vt:lpstr>
      <vt:lpstr>Python IOT</vt:lpstr>
      <vt:lpstr>Python IOT</vt:lpstr>
      <vt:lpstr>Python IOT</vt:lpstr>
      <vt:lpstr>Python IOT</vt:lpstr>
      <vt:lpstr>Python IOT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Layout</dc:title>
  <dc:creator>Jeff Grissom</dc:creator>
  <cp:lastModifiedBy>Jeff Grissom</cp:lastModifiedBy>
  <cp:revision>831</cp:revision>
  <dcterms:created xsi:type="dcterms:W3CDTF">2018-11-03T17:51:56Z</dcterms:created>
  <dcterms:modified xsi:type="dcterms:W3CDTF">2021-06-22T16:00:57Z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InternalTags">
    <vt:lpwstr/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